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797675" cy="99298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D53B76"/>
    <a:srgbClr val="FA1698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93517-36BF-4A50-BC46-721865BEECEF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76421-409B-4770-A8F3-FD0831DA1E5B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35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240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8424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562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08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055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711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623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714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773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4868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31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9C13-F2A2-4EC5-AEC9-00D54F65960E}" type="datetimeFigureOut">
              <a:rPr lang="ca-ES" smtClean="0"/>
              <a:pPr/>
              <a:t>30/1/2020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3116-7D3E-41D1-BD40-E764C40385B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3601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jecteemm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0"/>
            <a:ext cx="9135374" cy="6858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1804164" y="-126128"/>
            <a:ext cx="0" cy="3326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667428" y="-131388"/>
            <a:ext cx="0" cy="3326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528578" y="-115622"/>
            <a:ext cx="0" cy="3326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7308304" y="-99856"/>
            <a:ext cx="0" cy="3326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47298" y="118754"/>
            <a:ext cx="1727176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El nostre objectiu </a:t>
            </a:r>
          </a:p>
          <a:p>
            <a:pPr lvl="0"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Identificar els mecanismes immunològics dels ganglis axil·lars que poden estar implicats en la transmissió del càncer de mama a la resta del cos.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5766" y="1268760"/>
            <a:ext cx="1763688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Amb la teva col·laboració podrem: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Donar un nou impuls a la recerca en càncer de mama a les Terres de l’Ebre.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Retenir el talent investigador amb  la contractació d’un jove investigador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postdoctoral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territori.</a:t>
            </a:r>
          </a:p>
        </p:txBody>
      </p:sp>
      <p:sp>
        <p:nvSpPr>
          <p:cNvPr id="31" name="32 Rectángulo"/>
          <p:cNvSpPr/>
          <p:nvPr/>
        </p:nvSpPr>
        <p:spPr>
          <a:xfrm>
            <a:off x="44712" y="5661248"/>
            <a:ext cx="1691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ca-ES" sz="1100" b="1" dirty="0">
                <a:ea typeface="Calibri" pitchFamily="34" charset="0"/>
                <a:cs typeface="Times New Roman" pitchFamily="18" charset="0"/>
              </a:rPr>
              <a:t>Fes el teu donatiu:</a:t>
            </a:r>
          </a:p>
        </p:txBody>
      </p:sp>
      <p:pic>
        <p:nvPicPr>
          <p:cNvPr id="32" name="Picture 2" descr="C:\Users\38073518P\AppData\Local\Microsoft\Windows\Temporary Internet Files\Content.Outlook\ON7M207T\qr_negr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77272"/>
            <a:ext cx="806887" cy="8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04" y="3884576"/>
            <a:ext cx="1207996" cy="179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Rectángulo"/>
          <p:cNvSpPr/>
          <p:nvPr/>
        </p:nvSpPr>
        <p:spPr>
          <a:xfrm>
            <a:off x="27296" y="3140968"/>
            <a:ext cx="1763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 la suma d’expertesa, coneixement i talent, investigarem per a reduir el </a:t>
            </a:r>
            <a:r>
              <a:rPr lang="ca-ES" sz="1000" dirty="0"/>
              <a:t>percentatge de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pacients amb metàstasi.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7296" y="4005064"/>
            <a:ext cx="176368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Suma’t tu també</a:t>
            </a:r>
            <a:b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 projecte Emma!</a:t>
            </a:r>
          </a:p>
          <a:p>
            <a:pPr lvl="0"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Informa-te’n a 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  <a:hlinkClick r:id="rId4"/>
              </a:rPr>
              <a:t>www.projecteemma.org</a:t>
            </a:r>
            <a:endParaRPr lang="es-E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1835696" y="115171"/>
            <a:ext cx="1727176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El nostre objectiu </a:t>
            </a:r>
          </a:p>
          <a:p>
            <a:pPr lvl="0"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Identificar els mecanismes immunològics dels ganglis axil·lars que poden estar implicats en la transmissió del càncer de mama a la resta del cos.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804164" y="1265177"/>
            <a:ext cx="1763688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Amb la teva col·laboració podrem: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Donar un nou impuls a la recerca en càncer de mama a les Terres de l’Ebre.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Retenir el talent investigador amb  la contractació d’un jove investigador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postdoctoral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territori.</a:t>
            </a:r>
          </a:p>
        </p:txBody>
      </p:sp>
      <p:sp>
        <p:nvSpPr>
          <p:cNvPr id="46" name="32 Rectángulo"/>
          <p:cNvSpPr/>
          <p:nvPr/>
        </p:nvSpPr>
        <p:spPr>
          <a:xfrm>
            <a:off x="1833110" y="5657665"/>
            <a:ext cx="1691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ca-ES" sz="1100" b="1" dirty="0">
                <a:ea typeface="Calibri" pitchFamily="34" charset="0"/>
                <a:cs typeface="Times New Roman" pitchFamily="18" charset="0"/>
              </a:rPr>
              <a:t>Fes el teu donatiu:</a:t>
            </a:r>
          </a:p>
        </p:txBody>
      </p:sp>
      <p:pic>
        <p:nvPicPr>
          <p:cNvPr id="47" name="Picture 2" descr="C:\Users\38073518P\AppData\Local\Microsoft\Windows\Temporary Internet Files\Content.Outlook\ON7M207T\qr_negr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950" y="5873689"/>
            <a:ext cx="806887" cy="8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302" y="3880993"/>
            <a:ext cx="1207996" cy="179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63 Rectángulo"/>
          <p:cNvSpPr/>
          <p:nvPr/>
        </p:nvSpPr>
        <p:spPr>
          <a:xfrm>
            <a:off x="1800200" y="3140968"/>
            <a:ext cx="1763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 la suma d’expertesa, coneixement i talent, investigarem per a reduir el </a:t>
            </a:r>
            <a:r>
              <a:rPr lang="ca-ES" sz="1000" dirty="0"/>
              <a:t>percentatge de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pacients amb metàstasi.</a:t>
            </a:r>
          </a:p>
        </p:txBody>
      </p:sp>
      <p:sp>
        <p:nvSpPr>
          <p:cNvPr id="65" name="64 Rectángulo"/>
          <p:cNvSpPr/>
          <p:nvPr/>
        </p:nvSpPr>
        <p:spPr>
          <a:xfrm>
            <a:off x="1800200" y="4005064"/>
            <a:ext cx="176368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Suma’t tu també</a:t>
            </a:r>
            <a:b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 projecte Emma!</a:t>
            </a:r>
          </a:p>
          <a:p>
            <a:pPr lvl="0"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Informa-te’n a 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  <a:hlinkClick r:id="rId4"/>
              </a:rPr>
              <a:t>www.projecteemma.org</a:t>
            </a:r>
            <a:endParaRPr lang="es-E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3722020" y="116632"/>
            <a:ext cx="1727176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El nostre objectiu </a:t>
            </a:r>
          </a:p>
          <a:p>
            <a:pPr lvl="0"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Identificar els mecanismes immunològics dels ganglis axil·lars que poden estar implicats en la transmissió del càncer de mama a la resta del cos.</a:t>
            </a:r>
          </a:p>
        </p:txBody>
      </p:sp>
      <p:sp>
        <p:nvSpPr>
          <p:cNvPr id="67" name="66 Rectángulo"/>
          <p:cNvSpPr/>
          <p:nvPr/>
        </p:nvSpPr>
        <p:spPr>
          <a:xfrm>
            <a:off x="3690488" y="1266638"/>
            <a:ext cx="1763688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Amb la teva col·laboració podrem: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Donar un nou impuls a la recerca en càncer de mama a les Terres de l’Ebre.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Retenir el talent investigador amb  la contractació d’un jove investigador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postdoctoral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territori.</a:t>
            </a:r>
          </a:p>
        </p:txBody>
      </p:sp>
      <p:sp>
        <p:nvSpPr>
          <p:cNvPr id="68" name="32 Rectángulo"/>
          <p:cNvSpPr/>
          <p:nvPr/>
        </p:nvSpPr>
        <p:spPr>
          <a:xfrm>
            <a:off x="3719434" y="5659126"/>
            <a:ext cx="1691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ca-ES" sz="1100" b="1" dirty="0">
                <a:ea typeface="Calibri" pitchFamily="34" charset="0"/>
                <a:cs typeface="Times New Roman" pitchFamily="18" charset="0"/>
              </a:rPr>
              <a:t>Fes el teu donatiu:</a:t>
            </a:r>
          </a:p>
        </p:txBody>
      </p:sp>
      <p:pic>
        <p:nvPicPr>
          <p:cNvPr id="69" name="Picture 2" descr="C:\Users\38073518P\AppData\Local\Microsoft\Windows\Temporary Internet Files\Content.Outlook\ON7M207T\qr_negr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274" y="5875150"/>
            <a:ext cx="806887" cy="8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626" y="3882454"/>
            <a:ext cx="1207996" cy="179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70 Rectángulo"/>
          <p:cNvSpPr/>
          <p:nvPr/>
        </p:nvSpPr>
        <p:spPr>
          <a:xfrm>
            <a:off x="3702018" y="3138846"/>
            <a:ext cx="1763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 la suma d’expertesa, coneixement i talent, investigarem per a reduir el </a:t>
            </a:r>
            <a:r>
              <a:rPr lang="ca-ES" sz="1000" dirty="0"/>
              <a:t>percentatge de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pacients amb metàstasi.</a:t>
            </a:r>
          </a:p>
        </p:txBody>
      </p:sp>
      <p:sp>
        <p:nvSpPr>
          <p:cNvPr id="72" name="71 Rectángulo"/>
          <p:cNvSpPr/>
          <p:nvPr/>
        </p:nvSpPr>
        <p:spPr>
          <a:xfrm>
            <a:off x="3702018" y="4002942"/>
            <a:ext cx="176368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Suma’t tu també</a:t>
            </a:r>
            <a:b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 projecte Emma!</a:t>
            </a:r>
          </a:p>
          <a:p>
            <a:pPr lvl="0"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Informa-te’n a 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  <a:hlinkClick r:id="rId4"/>
              </a:rPr>
              <a:t>www.projecteemma.org</a:t>
            </a:r>
            <a:endParaRPr lang="es-E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5564618" y="118666"/>
            <a:ext cx="1727176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El nostre objectiu </a:t>
            </a:r>
          </a:p>
          <a:p>
            <a:pPr lvl="0"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Identificar els mecanismes immunològics dels ganglis axil·lars que poden estar implicats en la transmissió del càncer de mama a la resta del cos.</a:t>
            </a:r>
          </a:p>
        </p:txBody>
      </p:sp>
      <p:sp>
        <p:nvSpPr>
          <p:cNvPr id="76" name="75 Rectángulo"/>
          <p:cNvSpPr/>
          <p:nvPr/>
        </p:nvSpPr>
        <p:spPr>
          <a:xfrm>
            <a:off x="5533086" y="1268672"/>
            <a:ext cx="1763688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Amb la teva col·laboració podrem: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Donar un nou impuls a la recerca en càncer de mama a les Terres de l’Ebre.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Retenir el talent investigador amb  la contractació d’un jove investigador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postdoctoral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territori.</a:t>
            </a:r>
          </a:p>
        </p:txBody>
      </p:sp>
      <p:sp>
        <p:nvSpPr>
          <p:cNvPr id="77" name="32 Rectángulo"/>
          <p:cNvSpPr/>
          <p:nvPr/>
        </p:nvSpPr>
        <p:spPr>
          <a:xfrm>
            <a:off x="5562032" y="5661160"/>
            <a:ext cx="1691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ca-ES" sz="1100" b="1" dirty="0">
                <a:ea typeface="Calibri" pitchFamily="34" charset="0"/>
                <a:cs typeface="Times New Roman" pitchFamily="18" charset="0"/>
              </a:rPr>
              <a:t>Fes el teu donatiu:</a:t>
            </a:r>
          </a:p>
        </p:txBody>
      </p:sp>
      <p:pic>
        <p:nvPicPr>
          <p:cNvPr id="78" name="Picture 2" descr="C:\Users\38073518P\AppData\Local\Microsoft\Windows\Temporary Internet Files\Content.Outlook\ON7M207T\qr_negr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72" y="5877184"/>
            <a:ext cx="806887" cy="8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224" y="3884488"/>
            <a:ext cx="1207996" cy="179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79 Rectángulo"/>
          <p:cNvSpPr/>
          <p:nvPr/>
        </p:nvSpPr>
        <p:spPr>
          <a:xfrm>
            <a:off x="5544616" y="3140880"/>
            <a:ext cx="1763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 la suma d’expertesa, coneixement i talent, investigarem per a reduir el </a:t>
            </a:r>
            <a:r>
              <a:rPr lang="ca-ES" sz="1000" dirty="0"/>
              <a:t>percentatge de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pacients amb metàstasi.</a:t>
            </a:r>
          </a:p>
        </p:txBody>
      </p:sp>
      <p:sp>
        <p:nvSpPr>
          <p:cNvPr id="81" name="80 Rectángulo"/>
          <p:cNvSpPr/>
          <p:nvPr/>
        </p:nvSpPr>
        <p:spPr>
          <a:xfrm>
            <a:off x="5544616" y="4004976"/>
            <a:ext cx="176368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Suma’t tu també</a:t>
            </a:r>
            <a:b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 projecte Emma!</a:t>
            </a:r>
          </a:p>
          <a:p>
            <a:pPr lvl="0"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Informa-te’n a 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  <a:hlinkClick r:id="rId4"/>
              </a:rPr>
              <a:t>www.projecteemma.org</a:t>
            </a:r>
            <a:endParaRPr lang="es-E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7392114" y="121026"/>
            <a:ext cx="1727176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El nostre objectiu </a:t>
            </a:r>
          </a:p>
          <a:p>
            <a:pPr lvl="0"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Identificar els mecanismes immunològics dels ganglis axil·lars que poden estar implicats en la transmissió del càncer de mama a la resta del cos.</a:t>
            </a:r>
          </a:p>
        </p:txBody>
      </p:sp>
      <p:sp>
        <p:nvSpPr>
          <p:cNvPr id="84" name="83 Rectángulo"/>
          <p:cNvSpPr/>
          <p:nvPr/>
        </p:nvSpPr>
        <p:spPr>
          <a:xfrm>
            <a:off x="7360582" y="1271032"/>
            <a:ext cx="1763688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100" b="1" dirty="0">
                <a:solidFill>
                  <a:srgbClr val="262626"/>
                </a:solidFill>
              </a:rPr>
              <a:t>Amb la teva col·laboració podrem: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Donar un nou impuls a la recerca en càncer de mama a les Terres de l’Ebre.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marL="180975" lvl="0" indent="-180975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Retenir el talent investigador amb  la contractació d’un jove investigador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postdoctoral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territori.</a:t>
            </a:r>
          </a:p>
        </p:txBody>
      </p:sp>
      <p:sp>
        <p:nvSpPr>
          <p:cNvPr id="85" name="32 Rectángulo"/>
          <p:cNvSpPr/>
          <p:nvPr/>
        </p:nvSpPr>
        <p:spPr>
          <a:xfrm>
            <a:off x="7389528" y="5663520"/>
            <a:ext cx="1691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ca-ES" sz="1100" b="1" dirty="0">
                <a:ea typeface="Calibri" pitchFamily="34" charset="0"/>
                <a:cs typeface="Times New Roman" pitchFamily="18" charset="0"/>
              </a:rPr>
              <a:t>Fes el teu donatiu:</a:t>
            </a:r>
          </a:p>
        </p:txBody>
      </p:sp>
      <p:pic>
        <p:nvPicPr>
          <p:cNvPr id="86" name="Picture 2" descr="C:\Users\38073518P\AppData\Local\Microsoft\Windows\Temporary Internet Files\Content.Outlook\ON7M207T\qr_negr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9544"/>
            <a:ext cx="806887" cy="8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720" y="3886848"/>
            <a:ext cx="1207996" cy="179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87 Rectángulo"/>
          <p:cNvSpPr/>
          <p:nvPr/>
        </p:nvSpPr>
        <p:spPr>
          <a:xfrm>
            <a:off x="7372112" y="3143240"/>
            <a:ext cx="1763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 la suma d’expertesa, coneixement i talent, investigarem per a reduir el </a:t>
            </a:r>
            <a:r>
              <a:rPr lang="ca-ES" sz="1000" dirty="0"/>
              <a:t>percentatge de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pacients amb metàstasi.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7372112" y="4007336"/>
            <a:ext cx="176368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Suma’t tu també</a:t>
            </a:r>
            <a:br>
              <a:rPr lang="ca-ES" sz="1000" b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000" b="1">
                <a:solidFill>
                  <a:schemeClr val="tx1">
                    <a:lumMod val="85000"/>
                    <a:lumOff val="15000"/>
                  </a:schemeClr>
                </a:solidFill>
              </a:rPr>
              <a:t>al </a:t>
            </a: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projecte Emma!</a:t>
            </a:r>
          </a:p>
          <a:p>
            <a:pPr lvl="0">
              <a:spcAft>
                <a:spcPts val="400"/>
              </a:spcAft>
            </a:pPr>
            <a:r>
              <a:rPr lang="ca-E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Informa-te’n a 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itchFamily="34" charset="0"/>
                <a:cs typeface="Times New Roman" pitchFamily="18" charset="0"/>
                <a:hlinkClick r:id="rId4"/>
              </a:rPr>
              <a:t>www.projecteemma.org</a:t>
            </a:r>
            <a:endParaRPr lang="es-E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5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2891" y="-16641"/>
            <a:ext cx="1809779" cy="685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 9"/>
          <p:cNvSpPr/>
          <p:nvPr/>
        </p:nvSpPr>
        <p:spPr>
          <a:xfrm>
            <a:off x="7337843" y="-15766"/>
            <a:ext cx="1797531" cy="685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Rectangle 10"/>
          <p:cNvSpPr/>
          <p:nvPr/>
        </p:nvSpPr>
        <p:spPr>
          <a:xfrm>
            <a:off x="3683946" y="-15766"/>
            <a:ext cx="1819531" cy="685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Rectangle 11"/>
          <p:cNvSpPr/>
          <p:nvPr/>
        </p:nvSpPr>
        <p:spPr>
          <a:xfrm>
            <a:off x="1813530" y="-15766"/>
            <a:ext cx="1856768" cy="685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Rectangle 32"/>
          <p:cNvSpPr/>
          <p:nvPr/>
        </p:nvSpPr>
        <p:spPr>
          <a:xfrm>
            <a:off x="0" y="332656"/>
            <a:ext cx="181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b="1" dirty="0">
              <a:solidFill>
                <a:srgbClr val="D53B7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F6B8AC"/>
              </a:buClr>
            </a:pPr>
            <a:r>
              <a:rPr lang="ca-ES" sz="2000" b="1" dirty="0">
                <a:solidFill>
                  <a:srgbClr val="D53B76"/>
                </a:solidFill>
                <a:latin typeface="Bodoni MT" panose="02070603080606020203" pitchFamily="18" charset="0"/>
              </a:rPr>
              <a:t>A Terres de l’Ebre impulsem la investigació en càncer de mama </a:t>
            </a:r>
          </a:p>
        </p:txBody>
      </p:sp>
      <p:pic>
        <p:nvPicPr>
          <p:cNvPr id="39" name="Picture 2" descr="C:\Users\Marta\Documents\EMMA\EMMA FLAME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3008"/>
            <a:ext cx="1512168" cy="1172643"/>
          </a:xfrm>
          <a:prstGeom prst="rect">
            <a:avLst/>
          </a:prstGeom>
          <a:noFill/>
        </p:spPr>
      </p:pic>
      <p:pic>
        <p:nvPicPr>
          <p:cNvPr id="40" name="Picture 4" descr="Resultat d'imatges de fundació ferran logo torto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2" y="5940336"/>
            <a:ext cx="1037354" cy="4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04" y="6372384"/>
            <a:ext cx="1308224" cy="23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54 Rectángulo"/>
          <p:cNvSpPr/>
          <p:nvPr/>
        </p:nvSpPr>
        <p:spPr>
          <a:xfrm>
            <a:off x="179512" y="2780928"/>
            <a:ext cx="1656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a-ES" sz="1000" b="1" dirty="0">
                <a:solidFill>
                  <a:srgbClr val="262626"/>
                </a:solidFill>
              </a:rPr>
              <a:t>EMMA</a:t>
            </a:r>
          </a:p>
          <a:p>
            <a:pPr>
              <a:spcAft>
                <a:spcPts val="8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projecte EMMA és una iniciativa de la Fundació Doctor Ferran </a:t>
            </a:r>
            <a:r>
              <a:rPr lang="ca-ES" sz="1000" dirty="0"/>
              <a:t>per reforçar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investigació biomèdica en el càncer de mama a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l’Institut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Català de la Salut a Terres de l’Ebre. </a:t>
            </a:r>
          </a:p>
        </p:txBody>
      </p:sp>
      <p:cxnSp>
        <p:nvCxnSpPr>
          <p:cNvPr id="57" name="56 Conector recto"/>
          <p:cNvCxnSpPr/>
          <p:nvPr/>
        </p:nvCxnSpPr>
        <p:spPr>
          <a:xfrm>
            <a:off x="1804164" y="-126128"/>
            <a:ext cx="0" cy="332656"/>
          </a:xfrm>
          <a:prstGeom prst="line">
            <a:avLst/>
          </a:prstGeom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3667428" y="-131388"/>
            <a:ext cx="0" cy="332656"/>
          </a:xfrm>
          <a:prstGeom prst="line">
            <a:avLst/>
          </a:prstGeom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5528578" y="-115622"/>
            <a:ext cx="0" cy="332656"/>
          </a:xfrm>
          <a:prstGeom prst="line">
            <a:avLst/>
          </a:prstGeom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7308304" y="-99856"/>
            <a:ext cx="0" cy="332656"/>
          </a:xfrm>
          <a:prstGeom prst="line">
            <a:avLst/>
          </a:prstGeom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32"/>
          <p:cNvSpPr/>
          <p:nvPr/>
        </p:nvSpPr>
        <p:spPr>
          <a:xfrm>
            <a:off x="1817616" y="334928"/>
            <a:ext cx="181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b="1" dirty="0">
              <a:solidFill>
                <a:srgbClr val="D53B7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F6B8AC"/>
              </a:buClr>
            </a:pPr>
            <a:r>
              <a:rPr lang="ca-ES" sz="2000" b="1" dirty="0">
                <a:solidFill>
                  <a:srgbClr val="D53B76"/>
                </a:solidFill>
                <a:latin typeface="Bodoni MT" panose="02070603080606020203" pitchFamily="18" charset="0"/>
              </a:rPr>
              <a:t>A Terres de l’Ebre impulsem la investigació en càncer de mama </a:t>
            </a:r>
          </a:p>
        </p:txBody>
      </p:sp>
      <p:pic>
        <p:nvPicPr>
          <p:cNvPr id="62" name="Picture 2" descr="C:\Users\Marta\Documents\EMMA\EMMA FLAME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144" y="4505280"/>
            <a:ext cx="1512168" cy="1172643"/>
          </a:xfrm>
          <a:prstGeom prst="rect">
            <a:avLst/>
          </a:prstGeom>
          <a:noFill/>
        </p:spPr>
      </p:pic>
      <p:pic>
        <p:nvPicPr>
          <p:cNvPr id="63" name="Picture 4" descr="Resultat d'imatges de fundació ferran logo torto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8" y="5942608"/>
            <a:ext cx="1037354" cy="4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620" y="6374656"/>
            <a:ext cx="1308224" cy="23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65 Rectángulo"/>
          <p:cNvSpPr/>
          <p:nvPr/>
        </p:nvSpPr>
        <p:spPr>
          <a:xfrm>
            <a:off x="1997128" y="2783200"/>
            <a:ext cx="1656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a-ES" sz="1000" b="1" dirty="0">
                <a:solidFill>
                  <a:srgbClr val="262626"/>
                </a:solidFill>
              </a:rPr>
              <a:t>EMMA</a:t>
            </a:r>
          </a:p>
          <a:p>
            <a:pPr>
              <a:spcAft>
                <a:spcPts val="8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projecte EMMA és una iniciativa de la Fundació Doctor Ferran </a:t>
            </a:r>
            <a:r>
              <a:rPr lang="ca-ES" sz="1000" dirty="0"/>
              <a:t>per reforçar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investigació biomèdica en el càncer de mama a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l’Institut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Català de la Salut a Terres de l’Ebre. </a:t>
            </a:r>
          </a:p>
        </p:txBody>
      </p:sp>
      <p:sp>
        <p:nvSpPr>
          <p:cNvPr id="75" name="Rectangle 32"/>
          <p:cNvSpPr/>
          <p:nvPr/>
        </p:nvSpPr>
        <p:spPr>
          <a:xfrm>
            <a:off x="3672408" y="332656"/>
            <a:ext cx="181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b="1" dirty="0">
              <a:solidFill>
                <a:srgbClr val="D53B7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F6B8AC"/>
              </a:buClr>
            </a:pPr>
            <a:r>
              <a:rPr lang="ca-ES" sz="2000" b="1" dirty="0">
                <a:solidFill>
                  <a:srgbClr val="D53B76"/>
                </a:solidFill>
                <a:latin typeface="Bodoni MT" panose="02070603080606020203" pitchFamily="18" charset="0"/>
              </a:rPr>
              <a:t>A Terres de l’Ebre impulsem la investigació en càncer de mama </a:t>
            </a:r>
          </a:p>
        </p:txBody>
      </p:sp>
      <p:pic>
        <p:nvPicPr>
          <p:cNvPr id="76" name="Picture 2" descr="C:\Users\Marta\Documents\EMMA\EMMA FLAME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503008"/>
            <a:ext cx="1512168" cy="1172643"/>
          </a:xfrm>
          <a:prstGeom prst="rect">
            <a:avLst/>
          </a:prstGeom>
          <a:noFill/>
        </p:spPr>
      </p:pic>
      <p:pic>
        <p:nvPicPr>
          <p:cNvPr id="77" name="Picture 4" descr="Resultat d'imatges de fundació ferran logo torto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20" y="5940336"/>
            <a:ext cx="1037354" cy="4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412" y="6372384"/>
            <a:ext cx="1308224" cy="23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78 Rectángulo"/>
          <p:cNvSpPr/>
          <p:nvPr/>
        </p:nvSpPr>
        <p:spPr>
          <a:xfrm>
            <a:off x="3851920" y="2780928"/>
            <a:ext cx="1656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a-ES" sz="1000" b="1" dirty="0">
                <a:solidFill>
                  <a:srgbClr val="262626"/>
                </a:solidFill>
              </a:rPr>
              <a:t>EMMA</a:t>
            </a:r>
          </a:p>
          <a:p>
            <a:pPr>
              <a:spcAft>
                <a:spcPts val="8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projecte EMMA és una iniciativa de la Fundació Doctor Ferran </a:t>
            </a:r>
            <a:r>
              <a:rPr lang="ca-ES" sz="1000" dirty="0"/>
              <a:t>per reforçar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investigació biomèdica en el càncer de mama a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l’Institut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Català de la Salut a Terres de l’Ebre. </a:t>
            </a:r>
          </a:p>
        </p:txBody>
      </p:sp>
      <p:sp>
        <p:nvSpPr>
          <p:cNvPr id="88" name="Rectangle 32"/>
          <p:cNvSpPr/>
          <p:nvPr/>
        </p:nvSpPr>
        <p:spPr>
          <a:xfrm>
            <a:off x="5486256" y="341976"/>
            <a:ext cx="181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b="1" dirty="0">
              <a:solidFill>
                <a:srgbClr val="D53B7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F6B8AC"/>
              </a:buClr>
            </a:pPr>
            <a:r>
              <a:rPr lang="ca-ES" sz="2000" b="1" dirty="0">
                <a:solidFill>
                  <a:srgbClr val="D53B76"/>
                </a:solidFill>
                <a:latin typeface="Bodoni MT" panose="02070603080606020203" pitchFamily="18" charset="0"/>
              </a:rPr>
              <a:t>A Terres de l’Ebre impulsem la investigació en càncer de mama </a:t>
            </a:r>
          </a:p>
        </p:txBody>
      </p:sp>
      <p:pic>
        <p:nvPicPr>
          <p:cNvPr id="89" name="Picture 2" descr="C:\Users\Marta\Documents\EMMA\EMMA FLAME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784" y="4512328"/>
            <a:ext cx="1512168" cy="1172643"/>
          </a:xfrm>
          <a:prstGeom prst="rect">
            <a:avLst/>
          </a:prstGeom>
          <a:noFill/>
        </p:spPr>
      </p:pic>
      <p:pic>
        <p:nvPicPr>
          <p:cNvPr id="90" name="Picture 4" descr="Resultat d'imatges de fundació ferran logo torto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268" y="5949656"/>
            <a:ext cx="1037354" cy="4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260" y="6381704"/>
            <a:ext cx="1308224" cy="23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91 Rectángulo"/>
          <p:cNvSpPr/>
          <p:nvPr/>
        </p:nvSpPr>
        <p:spPr>
          <a:xfrm>
            <a:off x="5665768" y="2790248"/>
            <a:ext cx="1656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a-ES" sz="1000" b="1" dirty="0">
                <a:solidFill>
                  <a:srgbClr val="262626"/>
                </a:solidFill>
              </a:rPr>
              <a:t>EMMA</a:t>
            </a:r>
          </a:p>
          <a:p>
            <a:pPr>
              <a:spcAft>
                <a:spcPts val="8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projecte EMMA és una iniciativa de la Fundació Doctor Ferran </a:t>
            </a:r>
            <a:r>
              <a:rPr lang="ca-ES" sz="1000" dirty="0"/>
              <a:t>per reforçar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investigació biomèdica en el càncer de mama a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l’Institut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Català de la Salut a Terres de l’Ebre. </a:t>
            </a:r>
          </a:p>
        </p:txBody>
      </p:sp>
      <p:sp>
        <p:nvSpPr>
          <p:cNvPr id="94" name="Rectangle 32"/>
          <p:cNvSpPr/>
          <p:nvPr/>
        </p:nvSpPr>
        <p:spPr>
          <a:xfrm>
            <a:off x="7344816" y="341976"/>
            <a:ext cx="181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b="1" dirty="0">
              <a:solidFill>
                <a:srgbClr val="D53B7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F6B8AC"/>
              </a:buClr>
            </a:pPr>
            <a:r>
              <a:rPr lang="ca-ES" sz="2000" b="1" dirty="0">
                <a:solidFill>
                  <a:srgbClr val="D53B76"/>
                </a:solidFill>
                <a:latin typeface="Bodoni MT" panose="02070603080606020203" pitchFamily="18" charset="0"/>
              </a:rPr>
              <a:t>A Terres de l’Ebre impulsem la investigació en càncer de mama </a:t>
            </a:r>
          </a:p>
        </p:txBody>
      </p:sp>
      <p:pic>
        <p:nvPicPr>
          <p:cNvPr id="95" name="Picture 2" descr="C:\Users\Marta\Documents\EMMA\EMMA FLAME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512328"/>
            <a:ext cx="1512168" cy="1172643"/>
          </a:xfrm>
          <a:prstGeom prst="rect">
            <a:avLst/>
          </a:prstGeom>
          <a:noFill/>
        </p:spPr>
      </p:pic>
      <p:pic>
        <p:nvPicPr>
          <p:cNvPr id="96" name="Picture 4" descr="Resultat d'imatges de fundació ferran logo torto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828" y="5949656"/>
            <a:ext cx="1037354" cy="4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820" y="6381704"/>
            <a:ext cx="1308224" cy="23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97 Rectángulo"/>
          <p:cNvSpPr/>
          <p:nvPr/>
        </p:nvSpPr>
        <p:spPr>
          <a:xfrm>
            <a:off x="7524328" y="2790248"/>
            <a:ext cx="1656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a-ES" sz="1000" b="1" dirty="0">
                <a:solidFill>
                  <a:srgbClr val="262626"/>
                </a:solidFill>
              </a:rPr>
              <a:t>EMMA</a:t>
            </a:r>
          </a:p>
          <a:p>
            <a:pPr>
              <a:spcAft>
                <a:spcPts val="800"/>
              </a:spcAft>
            </a:pP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projecte EMMA és una iniciativa de la Fundació Doctor Ferran </a:t>
            </a:r>
            <a:r>
              <a:rPr lang="ca-ES" sz="1000" dirty="0"/>
              <a:t>per reforçar 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investigació biomèdica en el càncer de mama a </a:t>
            </a:r>
            <a:r>
              <a:rPr lang="ca-E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l’Institut</a:t>
            </a:r>
            <a:r>
              <a:rPr lang="ca-E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Català de la Salut a Terres de l’Ebre. </a:t>
            </a:r>
          </a:p>
        </p:txBody>
      </p:sp>
      <p:cxnSp>
        <p:nvCxnSpPr>
          <p:cNvPr id="99" name="98 Conector recto"/>
          <p:cNvCxnSpPr/>
          <p:nvPr/>
        </p:nvCxnSpPr>
        <p:spPr>
          <a:xfrm>
            <a:off x="9148980" y="-116808"/>
            <a:ext cx="0" cy="332656"/>
          </a:xfrm>
          <a:prstGeom prst="line">
            <a:avLst/>
          </a:prstGeom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03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760</Words>
  <Application>Microsoft Office PowerPoint</Application>
  <PresentationFormat>Presentación en pantalla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Bodoni MT</vt:lpstr>
      <vt:lpstr>Calibri</vt:lpstr>
      <vt:lpstr>Wingdings</vt:lpstr>
      <vt:lpstr>Tema de l'Office</vt:lpstr>
      <vt:lpstr>Presentación de PowerPoint</vt:lpstr>
      <vt:lpstr>Presentación de PowerPoint</vt:lpstr>
    </vt:vector>
  </TitlesOfParts>
  <Company>Fujitsu UTELT2B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38073518P</dc:creator>
  <cp:lastModifiedBy>Carlos López Pablo</cp:lastModifiedBy>
  <cp:revision>21</cp:revision>
  <cp:lastPrinted>2020-01-16T11:45:00Z</cp:lastPrinted>
  <dcterms:created xsi:type="dcterms:W3CDTF">2019-12-16T06:59:32Z</dcterms:created>
  <dcterms:modified xsi:type="dcterms:W3CDTF">2020-01-30T16:45:00Z</dcterms:modified>
</cp:coreProperties>
</file>